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F83BBDFA-9F6C-487C-A4B5-7CC4351CC9AA}" type="datetimeFigureOut">
              <a:rPr lang="fr-FR" smtClean="0"/>
              <a:pPr/>
              <a:t>18/11/2016</a:t>
            </a:fld>
            <a:endParaRPr lang="fr-FR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5235F6D-F903-4D38-AF5B-2439785CA09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3BBDFA-9F6C-487C-A4B5-7CC4351CC9AA}" type="datetimeFigureOut">
              <a:rPr lang="fr-FR" smtClean="0"/>
              <a:pPr/>
              <a:t>18/11/2016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235F6D-F903-4D38-AF5B-2439785CA09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F83BBDFA-9F6C-487C-A4B5-7CC4351CC9AA}" type="datetimeFigureOut">
              <a:rPr lang="fr-FR" smtClean="0"/>
              <a:pPr/>
              <a:t>18/11/2016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5235F6D-F903-4D38-AF5B-2439785CA09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3BBDFA-9F6C-487C-A4B5-7CC4351CC9AA}" type="datetimeFigureOut">
              <a:rPr lang="fr-FR" smtClean="0"/>
              <a:pPr/>
              <a:t>18/11/2016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235F6D-F903-4D38-AF5B-2439785CA09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83BBDFA-9F6C-487C-A4B5-7CC4351CC9AA}" type="datetimeFigureOut">
              <a:rPr lang="fr-FR" smtClean="0"/>
              <a:pPr/>
              <a:t>18/11/2016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C5235F6D-F903-4D38-AF5B-2439785CA09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3BBDFA-9F6C-487C-A4B5-7CC4351CC9AA}" type="datetimeFigureOut">
              <a:rPr lang="fr-FR" smtClean="0"/>
              <a:pPr/>
              <a:t>18/11/2016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235F6D-F903-4D38-AF5B-2439785CA09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3BBDFA-9F6C-487C-A4B5-7CC4351CC9AA}" type="datetimeFigureOut">
              <a:rPr lang="fr-FR" smtClean="0"/>
              <a:pPr/>
              <a:t>18/11/2016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235F6D-F903-4D38-AF5B-2439785CA09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3BBDFA-9F6C-487C-A4B5-7CC4351CC9AA}" type="datetimeFigureOut">
              <a:rPr lang="fr-FR" smtClean="0"/>
              <a:pPr/>
              <a:t>18/11/2016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235F6D-F903-4D38-AF5B-2439785CA09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83BBDFA-9F6C-487C-A4B5-7CC4351CC9AA}" type="datetimeFigureOut">
              <a:rPr lang="fr-FR" smtClean="0"/>
              <a:pPr/>
              <a:t>18/11/2016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235F6D-F903-4D38-AF5B-2439785CA09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3BBDFA-9F6C-487C-A4B5-7CC4351CC9AA}" type="datetimeFigureOut">
              <a:rPr lang="fr-FR" smtClean="0"/>
              <a:pPr/>
              <a:t>18/11/2016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235F6D-F903-4D38-AF5B-2439785CA09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3BBDFA-9F6C-487C-A4B5-7CC4351CC9AA}" type="datetimeFigureOut">
              <a:rPr lang="fr-FR" smtClean="0"/>
              <a:pPr/>
              <a:t>18/11/2016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235F6D-F903-4D38-AF5B-2439785CA09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F83BBDFA-9F6C-487C-A4B5-7CC4351CC9AA}" type="datetimeFigureOut">
              <a:rPr lang="fr-FR" smtClean="0"/>
              <a:pPr/>
              <a:t>18/11/2016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5235F6D-F903-4D38-AF5B-2439785CA09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28504" r="-1188" b="28741"/>
          <a:stretch>
            <a:fillRect/>
          </a:stretch>
        </p:blipFill>
        <p:spPr bwMode="auto">
          <a:xfrm>
            <a:off x="1115616" y="1484784"/>
            <a:ext cx="6432715" cy="4824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716" y="576032"/>
            <a:ext cx="8280920" cy="1340799"/>
          </a:xfrm>
        </p:spPr>
        <p:txBody>
          <a:bodyPr>
            <a:normAutofit fontScale="90000"/>
          </a:bodyPr>
          <a:lstStyle/>
          <a:p>
            <a:pPr algn="ctr"/>
            <a:r>
              <a:rPr lang="fr-FR" sz="6600" b="0" i="1" u="sng" dirty="0">
                <a:solidFill>
                  <a:schemeClr val="tx1"/>
                </a:solidFill>
                <a:latin typeface="Castellar" pitchFamily="18" charset="0"/>
              </a:rPr>
              <a:t>Tour dans le </a:t>
            </a:r>
            <a:r>
              <a:rPr lang="fr-FR" sz="6600" b="0" i="1" u="sng" dirty="0" smtClean="0">
                <a:solidFill>
                  <a:schemeClr val="tx1"/>
                </a:solidFill>
                <a:latin typeface="Castellar" pitchFamily="18" charset="0"/>
              </a:rPr>
              <a:t/>
            </a:r>
            <a:br>
              <a:rPr lang="fr-FR" sz="6600" b="0" i="1" u="sng" dirty="0" smtClean="0">
                <a:solidFill>
                  <a:schemeClr val="tx1"/>
                </a:solidFill>
                <a:latin typeface="Castellar" pitchFamily="18" charset="0"/>
              </a:rPr>
            </a:br>
            <a:r>
              <a:rPr lang="fr-FR" sz="6600" b="0" i="1" u="sng" dirty="0" smtClean="0">
                <a:solidFill>
                  <a:schemeClr val="tx1"/>
                </a:solidFill>
                <a:latin typeface="Castellar" pitchFamily="18" charset="0"/>
              </a:rPr>
              <a:t>lycée</a:t>
            </a:r>
            <a:endParaRPr lang="fr-FR" sz="6600" b="0" i="1" u="sng" dirty="0">
              <a:solidFill>
                <a:schemeClr val="tx1"/>
              </a:solidFill>
              <a:latin typeface="Castellar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3861048"/>
            <a:ext cx="6400800" cy="1752600"/>
          </a:xfrm>
        </p:spPr>
        <p:txBody>
          <a:bodyPr/>
          <a:lstStyle/>
          <a:p>
            <a:r>
              <a:rPr lang="fr-FR" dirty="0" smtClean="0"/>
              <a:t>   </a:t>
            </a:r>
            <a:endParaRPr lang="fr-FR" dirty="0"/>
          </a:p>
        </p:txBody>
      </p:sp>
    </p:spTree>
  </p:cSld>
  <p:clrMapOvr>
    <a:masterClrMapping/>
  </p:clrMapOvr>
  <p:transition spd="med" advTm="2000">
    <p:cover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fr-FR" sz="8800" dirty="0" smtClean="0"/>
          </a:p>
          <a:p>
            <a:pPr algn="ctr">
              <a:buNone/>
            </a:pPr>
            <a:endParaRPr lang="fr-FR" sz="8800" dirty="0" smtClean="0"/>
          </a:p>
          <a:p>
            <a:pPr algn="ctr">
              <a:buNone/>
            </a:pPr>
            <a:r>
              <a:rPr lang="fr-FR" sz="5900" i="1" u="sng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latin typeface="Castellar" pitchFamily="18" charset="0"/>
                <a:ea typeface="+mj-ea"/>
                <a:cs typeface="+mj-cs"/>
              </a:rPr>
              <a:t>Nos plantations</a:t>
            </a:r>
            <a:endParaRPr lang="fr-FR" sz="5900" i="1" u="sng" cap="all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latin typeface="Castellar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med" advTm="2000">
    <p:pull dir="l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chemeClr val="accent1">
                    <a:lumMod val="50000"/>
                  </a:schemeClr>
                </a:solidFill>
              </a:rPr>
              <a:t>Un Oranger</a:t>
            </a:r>
            <a:endParaRPr lang="fr-FR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Du Mexique, qui attire les abeilles.</a:t>
            </a:r>
            <a:endParaRPr lang="fr-FR" sz="20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21842" b="21842"/>
          <a:stretch>
            <a:fillRect/>
          </a:stretch>
        </p:blipFill>
        <p:spPr bwMode="auto">
          <a:xfrm>
            <a:off x="611560" y="980728"/>
            <a:ext cx="4248844" cy="4247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smtClean="0">
                <a:solidFill>
                  <a:schemeClr val="accent1">
                    <a:lumMod val="50000"/>
                  </a:schemeClr>
                </a:solidFill>
              </a:rPr>
              <a:t>Un pommier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C’est un petit pommier boskoop, qui se développe que au soleil.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21842" b="21842"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Tm="3000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4088" y="1052736"/>
            <a:ext cx="3429000" cy="2057400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chemeClr val="accent1">
                    <a:lumMod val="50000"/>
                  </a:schemeClr>
                </a:solidFill>
              </a:rPr>
              <a:t>Un rosier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C’est un rosier qui produit des roses blanches au printemps. On peut faire une bouture avec.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4168" t="21842" b="24012"/>
          <a:stretch>
            <a:fillRect/>
          </a:stretch>
        </p:blipFill>
        <p:spPr bwMode="auto">
          <a:xfrm>
            <a:off x="755576" y="980728"/>
            <a:ext cx="4104456" cy="435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Tm="3000">
    <p:pull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807368"/>
          </a:xfrm>
        </p:spPr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29222" y="188640"/>
            <a:ext cx="5114778" cy="1872208"/>
          </a:xfrm>
        </p:spPr>
        <p:txBody>
          <a:bodyPr>
            <a:noAutofit/>
          </a:bodyPr>
          <a:lstStyle/>
          <a:p>
            <a:pPr algn="ctr"/>
            <a:r>
              <a:rPr lang="fr-FR" sz="3200" i="1" u="sng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astellar" pitchFamily="18" charset="0"/>
                <a:ea typeface="+mj-ea"/>
                <a:cs typeface="+mj-cs"/>
              </a:rPr>
              <a:t>Les nichoirs a insectes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t="12877" b="13079"/>
          <a:stretch>
            <a:fillRect/>
          </a:stretch>
        </p:blipFill>
        <p:spPr bwMode="auto">
          <a:xfrm>
            <a:off x="0" y="332656"/>
            <a:ext cx="2880320" cy="37855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t="12676" b="12676"/>
          <a:stretch>
            <a:fillRect/>
          </a:stretch>
        </p:blipFill>
        <p:spPr bwMode="auto">
          <a:xfrm>
            <a:off x="5724128" y="2564523"/>
            <a:ext cx="3240360" cy="42934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 t="14085" r="3125" b="13732"/>
          <a:stretch>
            <a:fillRect/>
          </a:stretch>
        </p:blipFill>
        <p:spPr bwMode="auto">
          <a:xfrm>
            <a:off x="2915815" y="1556792"/>
            <a:ext cx="2885588" cy="38164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66868" y="-45719"/>
            <a:ext cx="5105400" cy="45719"/>
          </a:xfrm>
        </p:spPr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76672"/>
            <a:ext cx="2771800" cy="3024336"/>
          </a:xfrm>
        </p:spPr>
        <p:txBody>
          <a:bodyPr>
            <a:noAutofit/>
          </a:bodyPr>
          <a:lstStyle/>
          <a:p>
            <a:pPr algn="ctr"/>
            <a:endParaRPr lang="fr-FR" sz="3200" i="1" u="sng" cap="all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Castellar" pitchFamily="18" charset="0"/>
              <a:ea typeface="+mj-ea"/>
              <a:cs typeface="+mj-cs"/>
            </a:endParaRPr>
          </a:p>
          <a:p>
            <a:pPr algn="ctr"/>
            <a:endParaRPr lang="fr-FR" sz="3200" i="1" u="sng" cap="all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Castellar" pitchFamily="18" charset="0"/>
              <a:ea typeface="+mj-ea"/>
              <a:cs typeface="+mj-cs"/>
            </a:endParaRPr>
          </a:p>
          <a:p>
            <a:pPr algn="ctr"/>
            <a:r>
              <a:rPr lang="fr-FR" sz="2400" i="1" u="sng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astellar" pitchFamily="18" charset="0"/>
                <a:ea typeface="+mj-ea"/>
                <a:cs typeface="+mj-cs"/>
              </a:rPr>
              <a:t>Les Nichoirs et les mangeoires pour les oiseaux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t="12804" b="12932"/>
          <a:stretch>
            <a:fillRect/>
          </a:stretch>
        </p:blipFill>
        <p:spPr bwMode="auto">
          <a:xfrm>
            <a:off x="5940153" y="0"/>
            <a:ext cx="3203848" cy="42232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t="12561" b="12076"/>
          <a:stretch>
            <a:fillRect/>
          </a:stretch>
        </p:blipFill>
        <p:spPr bwMode="auto">
          <a:xfrm>
            <a:off x="2699791" y="2348881"/>
            <a:ext cx="3271321" cy="4509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 advTm="3000"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128</TotalTime>
  <Words>66</Words>
  <Application>Microsoft Office PowerPoint</Application>
  <PresentationFormat>Affichage à l'écran (4:3)</PresentationFormat>
  <Paragraphs>18</Paragraphs>
  <Slides>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8" baseType="lpstr">
      <vt:lpstr>Opulent</vt:lpstr>
      <vt:lpstr>Tour dans le  lycée</vt:lpstr>
      <vt:lpstr> </vt:lpstr>
      <vt:lpstr>Un Oranger</vt:lpstr>
      <vt:lpstr>Un pommier</vt:lpstr>
      <vt:lpstr>Un rosier </vt:lpstr>
      <vt:lpstr> </vt:lpstr>
      <vt:lpstr>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Tour dans le lycée</dc:title>
  <dc:creator>seye</dc:creator>
  <cp:lastModifiedBy>guilaine</cp:lastModifiedBy>
  <cp:revision>13</cp:revision>
  <dcterms:created xsi:type="dcterms:W3CDTF">2016-11-09T15:44:50Z</dcterms:created>
  <dcterms:modified xsi:type="dcterms:W3CDTF">2016-11-18T20:07:50Z</dcterms:modified>
</cp:coreProperties>
</file>